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71" r:id="rId4"/>
    <p:sldId id="278" r:id="rId5"/>
    <p:sldId id="262" r:id="rId6"/>
    <p:sldId id="284" r:id="rId7"/>
    <p:sldId id="259" r:id="rId8"/>
    <p:sldId id="279" r:id="rId9"/>
    <p:sldId id="281" r:id="rId10"/>
    <p:sldId id="266" r:id="rId11"/>
    <p:sldId id="263" r:id="rId12"/>
    <p:sldId id="264" r:id="rId13"/>
    <p:sldId id="282" r:id="rId14"/>
    <p:sldId id="283" r:id="rId15"/>
    <p:sldId id="265" r:id="rId16"/>
    <p:sldId id="274" r:id="rId1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BE3"/>
    <a:srgbClr val="E8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96054-15F4-4644-A595-F07828D071FD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ED8320EA-64BD-4F3F-B429-5459DF8C5C0B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СЗИ И ОРГАНИЗАЦИОННЫЕ МЕРЫ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6791E6-3C49-4C16-9279-6BD81164C3AF}" type="sibTrans" cxnId="{0D303AED-30D9-4B58-B726-408D14F7674A}">
      <dgm:prSet/>
      <dgm:spPr/>
      <dgm:t>
        <a:bodyPr/>
        <a:lstStyle/>
        <a:p>
          <a:endParaRPr lang="ru-RU"/>
        </a:p>
      </dgm:t>
    </dgm:pt>
    <dgm:pt modelId="{E223D6E3-7DF4-4C73-9075-BDFEB94CFD47}" type="parTrans" cxnId="{0D303AED-30D9-4B58-B726-408D14F7674A}">
      <dgm:prSet/>
      <dgm:spPr/>
      <dgm:t>
        <a:bodyPr/>
        <a:lstStyle/>
        <a:p>
          <a:endParaRPr lang="ru-RU"/>
        </a:p>
      </dgm:t>
    </dgm:pt>
    <dgm:pt modelId="{D456A6A2-70EA-4161-A3CC-2FF6DD84FC4F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ЕЩЁ БОЛЬШЕ СЗИ И ОРГАНИЗАЦИОННЫХ МЕР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A4D42A-6B74-489E-90FF-6DE3BF5887B9}" type="sibTrans" cxnId="{5A43A766-6EA3-402E-9893-F3F10B99067B}">
      <dgm:prSet/>
      <dgm:spPr/>
      <dgm:t>
        <a:bodyPr/>
        <a:lstStyle/>
        <a:p>
          <a:endParaRPr lang="ru-RU"/>
        </a:p>
      </dgm:t>
    </dgm:pt>
    <dgm:pt modelId="{39A55710-2112-4FAB-8AA0-CF97A559E204}" type="parTrans" cxnId="{5A43A766-6EA3-402E-9893-F3F10B99067B}">
      <dgm:prSet/>
      <dgm:spPr/>
      <dgm:t>
        <a:bodyPr/>
        <a:lstStyle/>
        <a:p>
          <a:endParaRPr lang="ru-RU"/>
        </a:p>
      </dgm:t>
    </dgm:pt>
    <dgm:pt modelId="{F506A757-7A54-485C-A777-98B980A7D3AC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Т.Д. И Т.П.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97BC01-069B-434A-8183-08AA1605FE1F}" type="parTrans" cxnId="{2E3FD80F-0038-4879-BAD2-EE1C8B8B2F17}">
      <dgm:prSet/>
      <dgm:spPr/>
      <dgm:t>
        <a:bodyPr/>
        <a:lstStyle/>
        <a:p>
          <a:endParaRPr lang="ru-RU"/>
        </a:p>
      </dgm:t>
    </dgm:pt>
    <dgm:pt modelId="{0AC0FB0A-EF22-489E-976D-2C6A1367F22A}" type="sibTrans" cxnId="{2E3FD80F-0038-4879-BAD2-EE1C8B8B2F17}">
      <dgm:prSet/>
      <dgm:spPr/>
      <dgm:t>
        <a:bodyPr/>
        <a:lstStyle/>
        <a:p>
          <a:endParaRPr lang="ru-RU"/>
        </a:p>
      </dgm:t>
    </dgm:pt>
    <dgm:pt modelId="{00B48842-0B57-4993-9EBE-9C7CB920B37F}" type="pres">
      <dgm:prSet presAssocID="{48D96054-15F4-4644-A595-F07828D071FD}" presName="compositeShape" presStyleCnt="0">
        <dgm:presLayoutVars>
          <dgm:dir/>
          <dgm:resizeHandles/>
        </dgm:presLayoutVars>
      </dgm:prSet>
      <dgm:spPr/>
    </dgm:pt>
    <dgm:pt modelId="{A8B4DE10-C7A2-4BF8-BD7B-73B1555110B2}" type="pres">
      <dgm:prSet presAssocID="{48D96054-15F4-4644-A595-F07828D071FD}" presName="pyramid" presStyleLbl="node1" presStyleIdx="0" presStyleCnt="1"/>
      <dgm:spPr/>
    </dgm:pt>
    <dgm:pt modelId="{7F63F15E-A6C4-4C83-823E-79D2B5B3AF95}" type="pres">
      <dgm:prSet presAssocID="{48D96054-15F4-4644-A595-F07828D071FD}" presName="theList" presStyleCnt="0"/>
      <dgm:spPr/>
    </dgm:pt>
    <dgm:pt modelId="{C6603250-02B2-4C41-8504-900C14A3BC8A}" type="pres">
      <dgm:prSet presAssocID="{ED8320EA-64BD-4F3F-B429-5459DF8C5C0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20141-8DC0-432D-A6D9-7B90555BE82C}" type="pres">
      <dgm:prSet presAssocID="{ED8320EA-64BD-4F3F-B429-5459DF8C5C0B}" presName="aSpace" presStyleCnt="0"/>
      <dgm:spPr/>
    </dgm:pt>
    <dgm:pt modelId="{578C0EFA-AF33-4883-9773-BA256BB213E9}" type="pres">
      <dgm:prSet presAssocID="{D456A6A2-70EA-4161-A3CC-2FF6DD84FC4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82489-A11B-48CC-92F6-15B783E188AC}" type="pres">
      <dgm:prSet presAssocID="{D456A6A2-70EA-4161-A3CC-2FF6DD84FC4F}" presName="aSpace" presStyleCnt="0"/>
      <dgm:spPr/>
    </dgm:pt>
    <dgm:pt modelId="{0EBC8E4A-4774-4E55-9B97-E96329A51494}" type="pres">
      <dgm:prSet presAssocID="{F506A757-7A54-485C-A777-98B980A7D3A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F127E-0880-4521-88F0-5EC49D7906EC}" type="pres">
      <dgm:prSet presAssocID="{F506A757-7A54-485C-A777-98B980A7D3AC}" presName="aSpace" presStyleCnt="0"/>
      <dgm:spPr/>
    </dgm:pt>
  </dgm:ptLst>
  <dgm:cxnLst>
    <dgm:cxn modelId="{47CFFF4A-2591-43EB-B165-2084C5C377DD}" type="presOf" srcId="{D456A6A2-70EA-4161-A3CC-2FF6DD84FC4F}" destId="{578C0EFA-AF33-4883-9773-BA256BB213E9}" srcOrd="0" destOrd="0" presId="urn:microsoft.com/office/officeart/2005/8/layout/pyramid2"/>
    <dgm:cxn modelId="{9213FEAC-456E-462E-9BEA-EC6EF5E9E5B0}" type="presOf" srcId="{48D96054-15F4-4644-A595-F07828D071FD}" destId="{00B48842-0B57-4993-9EBE-9C7CB920B37F}" srcOrd="0" destOrd="0" presId="urn:microsoft.com/office/officeart/2005/8/layout/pyramid2"/>
    <dgm:cxn modelId="{2E3FD80F-0038-4879-BAD2-EE1C8B8B2F17}" srcId="{48D96054-15F4-4644-A595-F07828D071FD}" destId="{F506A757-7A54-485C-A777-98B980A7D3AC}" srcOrd="2" destOrd="0" parTransId="{0097BC01-069B-434A-8183-08AA1605FE1F}" sibTransId="{0AC0FB0A-EF22-489E-976D-2C6A1367F22A}"/>
    <dgm:cxn modelId="{0D303AED-30D9-4B58-B726-408D14F7674A}" srcId="{48D96054-15F4-4644-A595-F07828D071FD}" destId="{ED8320EA-64BD-4F3F-B429-5459DF8C5C0B}" srcOrd="0" destOrd="0" parTransId="{E223D6E3-7DF4-4C73-9075-BDFEB94CFD47}" sibTransId="{FB6791E6-3C49-4C16-9279-6BD81164C3AF}"/>
    <dgm:cxn modelId="{50887647-2F1B-449A-8176-31EDE3FB16BF}" type="presOf" srcId="{ED8320EA-64BD-4F3F-B429-5459DF8C5C0B}" destId="{C6603250-02B2-4C41-8504-900C14A3BC8A}" srcOrd="0" destOrd="0" presId="urn:microsoft.com/office/officeart/2005/8/layout/pyramid2"/>
    <dgm:cxn modelId="{5A43A766-6EA3-402E-9893-F3F10B99067B}" srcId="{48D96054-15F4-4644-A595-F07828D071FD}" destId="{D456A6A2-70EA-4161-A3CC-2FF6DD84FC4F}" srcOrd="1" destOrd="0" parTransId="{39A55710-2112-4FAB-8AA0-CF97A559E204}" sibTransId="{6EA4D42A-6B74-489E-90FF-6DE3BF5887B9}"/>
    <dgm:cxn modelId="{DD7881ED-58F3-49AC-AA5A-A4F10099955F}" type="presOf" srcId="{F506A757-7A54-485C-A777-98B980A7D3AC}" destId="{0EBC8E4A-4774-4E55-9B97-E96329A51494}" srcOrd="0" destOrd="0" presId="urn:microsoft.com/office/officeart/2005/8/layout/pyramid2"/>
    <dgm:cxn modelId="{1714F0F6-916A-4376-A8F6-E87D4FFA2D9B}" type="presParOf" srcId="{00B48842-0B57-4993-9EBE-9C7CB920B37F}" destId="{A8B4DE10-C7A2-4BF8-BD7B-73B1555110B2}" srcOrd="0" destOrd="0" presId="urn:microsoft.com/office/officeart/2005/8/layout/pyramid2"/>
    <dgm:cxn modelId="{1B4E09B1-35A4-4FA7-9C79-C8861E89E023}" type="presParOf" srcId="{00B48842-0B57-4993-9EBE-9C7CB920B37F}" destId="{7F63F15E-A6C4-4C83-823E-79D2B5B3AF95}" srcOrd="1" destOrd="0" presId="urn:microsoft.com/office/officeart/2005/8/layout/pyramid2"/>
    <dgm:cxn modelId="{AB1BDD60-7327-468B-988D-D728552D3829}" type="presParOf" srcId="{7F63F15E-A6C4-4C83-823E-79D2B5B3AF95}" destId="{C6603250-02B2-4C41-8504-900C14A3BC8A}" srcOrd="0" destOrd="0" presId="urn:microsoft.com/office/officeart/2005/8/layout/pyramid2"/>
    <dgm:cxn modelId="{87557463-A905-4076-90C4-2BCF5F5FE385}" type="presParOf" srcId="{7F63F15E-A6C4-4C83-823E-79D2B5B3AF95}" destId="{82120141-8DC0-432D-A6D9-7B90555BE82C}" srcOrd="1" destOrd="0" presId="urn:microsoft.com/office/officeart/2005/8/layout/pyramid2"/>
    <dgm:cxn modelId="{D0BA9D34-DE4C-4A3E-949D-41FCD87301A5}" type="presParOf" srcId="{7F63F15E-A6C4-4C83-823E-79D2B5B3AF95}" destId="{578C0EFA-AF33-4883-9773-BA256BB213E9}" srcOrd="2" destOrd="0" presId="urn:microsoft.com/office/officeart/2005/8/layout/pyramid2"/>
    <dgm:cxn modelId="{1BC5E349-3386-4F3B-9F39-1B17CE32A508}" type="presParOf" srcId="{7F63F15E-A6C4-4C83-823E-79D2B5B3AF95}" destId="{2C182489-A11B-48CC-92F6-15B783E188AC}" srcOrd="3" destOrd="0" presId="urn:microsoft.com/office/officeart/2005/8/layout/pyramid2"/>
    <dgm:cxn modelId="{AC712349-EF58-4F23-B1A3-0852C9165A17}" type="presParOf" srcId="{7F63F15E-A6C4-4C83-823E-79D2B5B3AF95}" destId="{0EBC8E4A-4774-4E55-9B97-E96329A51494}" srcOrd="4" destOrd="0" presId="urn:microsoft.com/office/officeart/2005/8/layout/pyramid2"/>
    <dgm:cxn modelId="{EDDE0DBB-6932-4EF5-B91B-79CECFCCF40C}" type="presParOf" srcId="{7F63F15E-A6C4-4C83-823E-79D2B5B3AF95}" destId="{CC7F127E-0880-4521-88F0-5EC49D7906E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59F8B-A162-4EAA-B755-79E336854C75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BD114D-939E-4054-80A9-2E67D1C48391}">
      <dgm:prSet phldrT="[Текст]" custT="1"/>
      <dgm:spPr/>
      <dgm:t>
        <a:bodyPr/>
        <a:lstStyle/>
        <a:p>
          <a:r>
            <a:rPr lang="ru-RU" sz="16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Инфраструктура объёмом в 1000 единиц генерирует около </a:t>
          </a:r>
        </a:p>
        <a:p>
          <a:r>
            <a:rPr lang="ru-RU" sz="16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23 000 – 30 000 </a:t>
          </a:r>
          <a:r>
            <a:rPr lang="en-US" sz="16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EPS*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DAFF48-CBC3-4659-84B5-4AA9A973DDF0}" type="parTrans" cxnId="{0F31CF04-53B0-4F51-9C1F-0BE4B24695CF}">
      <dgm:prSet/>
      <dgm:spPr/>
      <dgm:t>
        <a:bodyPr/>
        <a:lstStyle/>
        <a:p>
          <a:endParaRPr lang="ru-RU"/>
        </a:p>
      </dgm:t>
    </dgm:pt>
    <dgm:pt modelId="{8C7EAE7C-CDC4-4109-867F-C4190100EC2B}" type="sibTrans" cxnId="{0F31CF04-53B0-4F51-9C1F-0BE4B24695CF}">
      <dgm:prSet/>
      <dgm:spPr/>
      <dgm:t>
        <a:bodyPr/>
        <a:lstStyle/>
        <a:p>
          <a:endParaRPr lang="ru-RU"/>
        </a:p>
      </dgm:t>
    </dgm:pt>
    <dgm:pt modelId="{2A36E5AF-7387-45D2-BEEF-EC9CF8E5A2B5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Даже одарённый человек тратит около 38 минут</a:t>
          </a:r>
          <a:endParaRPr lang="en-US" sz="16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просмотра 25 000 событий</a:t>
          </a:r>
          <a:r>
            <a: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AFD0708-C498-44BB-A6B2-67A402BAB9E7}" type="parTrans" cxnId="{842F6BF1-1921-48C9-91C4-D4B6C9D679FA}">
      <dgm:prSet/>
      <dgm:spPr/>
      <dgm:t>
        <a:bodyPr/>
        <a:lstStyle/>
        <a:p>
          <a:endParaRPr lang="ru-RU"/>
        </a:p>
      </dgm:t>
    </dgm:pt>
    <dgm:pt modelId="{EEC61624-2492-4D39-9E1B-19F481FAF77B}" type="sibTrans" cxnId="{842F6BF1-1921-48C9-91C4-D4B6C9D679FA}">
      <dgm:prSet/>
      <dgm:spPr/>
      <dgm:t>
        <a:bodyPr/>
        <a:lstStyle/>
        <a:p>
          <a:endParaRPr lang="ru-RU"/>
        </a:p>
      </dgm:t>
    </dgm:pt>
    <dgm:pt modelId="{DA27FDEC-A43C-4745-A6A7-900FC96935A6}">
      <dgm:prSet phldrT="[Текст]" custT="1"/>
      <dgm:spPr/>
      <dgm:t>
        <a:bodyPr/>
        <a:lstStyle/>
        <a:p>
          <a:r>
            <a:rPr lang="ru-RU" sz="16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Человек не способен воспринимать более 10 событий с секунду на протяжении длительного времени</a:t>
          </a:r>
          <a:r>
            <a:rPr lang="en-US" sz="16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C21EBB-673F-46A6-AFD4-0613BCD24576}" type="parTrans" cxnId="{308F5047-57DC-440E-A395-FA17A508B57A}">
      <dgm:prSet/>
      <dgm:spPr/>
      <dgm:t>
        <a:bodyPr/>
        <a:lstStyle/>
        <a:p>
          <a:endParaRPr lang="ru-RU"/>
        </a:p>
      </dgm:t>
    </dgm:pt>
    <dgm:pt modelId="{A35EB2B4-327F-4A45-9ECB-A695B10A26D4}" type="sibTrans" cxnId="{308F5047-57DC-440E-A395-FA17A508B57A}">
      <dgm:prSet/>
      <dgm:spPr/>
      <dgm:t>
        <a:bodyPr/>
        <a:lstStyle/>
        <a:p>
          <a:endParaRPr lang="ru-RU"/>
        </a:p>
      </dgm:t>
    </dgm:pt>
    <dgm:pt modelId="{3013566F-0A26-461C-A915-3252C1CE6D4F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Огромное число источников событий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70CCC3-DECE-421D-BF50-D654F5F84E86}" type="parTrans" cxnId="{1F8AE0FC-F535-46A7-95F4-2BD7EE11B8AB}">
      <dgm:prSet/>
      <dgm:spPr/>
      <dgm:t>
        <a:bodyPr/>
        <a:lstStyle/>
        <a:p>
          <a:endParaRPr lang="ru-RU"/>
        </a:p>
      </dgm:t>
    </dgm:pt>
    <dgm:pt modelId="{EC8BF7CA-C685-4DB2-8B98-39CAE0971FA0}" type="sibTrans" cxnId="{1F8AE0FC-F535-46A7-95F4-2BD7EE11B8AB}">
      <dgm:prSet/>
      <dgm:spPr/>
      <dgm:t>
        <a:bodyPr/>
        <a:lstStyle/>
        <a:p>
          <a:endParaRPr lang="ru-RU"/>
        </a:p>
      </dgm:t>
    </dgm:pt>
    <dgm:pt modelId="{6F8BD814-92B8-48E4-BFBE-EBA2C74F4F91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Есть ли компетенция проанализировать инцидент?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6095CF-D6F1-4F5C-B7F0-73DF5F060EAD}" type="parTrans" cxnId="{741BF1C3-C3B8-40FA-8412-9FA0D407C16B}">
      <dgm:prSet/>
      <dgm:spPr/>
      <dgm:t>
        <a:bodyPr/>
        <a:lstStyle/>
        <a:p>
          <a:endParaRPr lang="ru-RU"/>
        </a:p>
      </dgm:t>
    </dgm:pt>
    <dgm:pt modelId="{EC190E8D-689A-4303-925A-42A5862B7963}" type="sibTrans" cxnId="{741BF1C3-C3B8-40FA-8412-9FA0D407C16B}">
      <dgm:prSet/>
      <dgm:spPr/>
      <dgm:t>
        <a:bodyPr/>
        <a:lstStyle/>
        <a:p>
          <a:endParaRPr lang="ru-RU"/>
        </a:p>
      </dgm:t>
    </dgm:pt>
    <dgm:pt modelId="{503FAB74-B88F-4CB6-B071-37CEEBA5F32A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Отчёты…отчёты…отчёты…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2FC18D-876C-4707-AF84-3AC2E48EABB2}" type="parTrans" cxnId="{B7EC769F-9836-4C81-96DA-73602E0F70CF}">
      <dgm:prSet/>
      <dgm:spPr/>
      <dgm:t>
        <a:bodyPr/>
        <a:lstStyle/>
        <a:p>
          <a:endParaRPr lang="ru-RU"/>
        </a:p>
      </dgm:t>
    </dgm:pt>
    <dgm:pt modelId="{5E5ED90A-9347-40EA-880A-BDEE0729EDBB}" type="sibTrans" cxnId="{B7EC769F-9836-4C81-96DA-73602E0F70CF}">
      <dgm:prSet/>
      <dgm:spPr/>
      <dgm:t>
        <a:bodyPr/>
        <a:lstStyle/>
        <a:p>
          <a:endParaRPr lang="ru-RU"/>
        </a:p>
      </dgm:t>
    </dgm:pt>
    <dgm:pt modelId="{ED6D448F-5A4D-496A-B896-9CF4A24C6632}" type="pres">
      <dgm:prSet presAssocID="{33159F8B-A162-4EAA-B755-79E336854C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32101-E0EE-415F-933C-8116C4DDC359}" type="pres">
      <dgm:prSet presAssocID="{49BD114D-939E-4054-80A9-2E67D1C48391}" presName="parentLin" presStyleCnt="0"/>
      <dgm:spPr/>
    </dgm:pt>
    <dgm:pt modelId="{FF245EFE-DADC-403E-8DCE-F248BC81C5BD}" type="pres">
      <dgm:prSet presAssocID="{49BD114D-939E-4054-80A9-2E67D1C4839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029FC9C-E4C0-404E-BBE9-DC70A4BE9DD1}" type="pres">
      <dgm:prSet presAssocID="{49BD114D-939E-4054-80A9-2E67D1C48391}" presName="parentText" presStyleLbl="node1" presStyleIdx="0" presStyleCnt="6" custScaleX="1235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87E91-8EA0-482D-A281-950856D21C35}" type="pres">
      <dgm:prSet presAssocID="{49BD114D-939E-4054-80A9-2E67D1C48391}" presName="negativeSpace" presStyleCnt="0"/>
      <dgm:spPr/>
    </dgm:pt>
    <dgm:pt modelId="{80B41985-1919-4AB1-8917-C3EB73DAC9F6}" type="pres">
      <dgm:prSet presAssocID="{49BD114D-939E-4054-80A9-2E67D1C48391}" presName="childText" presStyleLbl="conFgAcc1" presStyleIdx="0" presStyleCnt="6">
        <dgm:presLayoutVars>
          <dgm:bulletEnabled val="1"/>
        </dgm:presLayoutVars>
      </dgm:prSet>
      <dgm:spPr/>
    </dgm:pt>
    <dgm:pt modelId="{B885E920-5F01-444F-B112-ECC850794992}" type="pres">
      <dgm:prSet presAssocID="{8C7EAE7C-CDC4-4109-867F-C4190100EC2B}" presName="spaceBetweenRectangles" presStyleCnt="0"/>
      <dgm:spPr/>
    </dgm:pt>
    <dgm:pt modelId="{F52D6639-6AE6-403F-AF74-4520508936B7}" type="pres">
      <dgm:prSet presAssocID="{2A36E5AF-7387-45D2-BEEF-EC9CF8E5A2B5}" presName="parentLin" presStyleCnt="0"/>
      <dgm:spPr/>
    </dgm:pt>
    <dgm:pt modelId="{011A7BBD-CC17-45D6-B453-093C77D738ED}" type="pres">
      <dgm:prSet presAssocID="{2A36E5AF-7387-45D2-BEEF-EC9CF8E5A2B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184D43D-6B07-46BF-82C9-6479659A1707}" type="pres">
      <dgm:prSet presAssocID="{2A36E5AF-7387-45D2-BEEF-EC9CF8E5A2B5}" presName="parentText" presStyleLbl="node1" presStyleIdx="1" presStyleCnt="6" custScaleX="123593" custLinFactNeighborY="-3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21308-44C6-4588-8F48-92B80CC1FAF0}" type="pres">
      <dgm:prSet presAssocID="{2A36E5AF-7387-45D2-BEEF-EC9CF8E5A2B5}" presName="negativeSpace" presStyleCnt="0"/>
      <dgm:spPr/>
    </dgm:pt>
    <dgm:pt modelId="{19D7787A-F36E-4209-B5C8-D232AA307165}" type="pres">
      <dgm:prSet presAssocID="{2A36E5AF-7387-45D2-BEEF-EC9CF8E5A2B5}" presName="childText" presStyleLbl="conFgAcc1" presStyleIdx="1" presStyleCnt="6">
        <dgm:presLayoutVars>
          <dgm:bulletEnabled val="1"/>
        </dgm:presLayoutVars>
      </dgm:prSet>
      <dgm:spPr/>
    </dgm:pt>
    <dgm:pt modelId="{06AE6484-D22F-4036-AD06-54F4F8A3F5FC}" type="pres">
      <dgm:prSet presAssocID="{EEC61624-2492-4D39-9E1B-19F481FAF77B}" presName="spaceBetweenRectangles" presStyleCnt="0"/>
      <dgm:spPr/>
    </dgm:pt>
    <dgm:pt modelId="{2689CED7-EF3A-4A79-99EA-B69936E93765}" type="pres">
      <dgm:prSet presAssocID="{DA27FDEC-A43C-4745-A6A7-900FC96935A6}" presName="parentLin" presStyleCnt="0"/>
      <dgm:spPr/>
    </dgm:pt>
    <dgm:pt modelId="{AA0645A9-507F-428F-A7F8-6CC4D8EF06BA}" type="pres">
      <dgm:prSet presAssocID="{DA27FDEC-A43C-4745-A6A7-900FC96935A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CDD148F-A5B8-4281-93F2-4AD83A9DD77D}" type="pres">
      <dgm:prSet presAssocID="{DA27FDEC-A43C-4745-A6A7-900FC96935A6}" presName="parentText" presStyleLbl="node1" presStyleIdx="2" presStyleCnt="6" custScaleX="1238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8A598-D50D-492E-AA75-24211C560E30}" type="pres">
      <dgm:prSet presAssocID="{DA27FDEC-A43C-4745-A6A7-900FC96935A6}" presName="negativeSpace" presStyleCnt="0"/>
      <dgm:spPr/>
    </dgm:pt>
    <dgm:pt modelId="{CB25DEBF-2B4F-4DD8-81A1-7C1229B477E8}" type="pres">
      <dgm:prSet presAssocID="{DA27FDEC-A43C-4745-A6A7-900FC96935A6}" presName="childText" presStyleLbl="conFgAcc1" presStyleIdx="2" presStyleCnt="6">
        <dgm:presLayoutVars>
          <dgm:bulletEnabled val="1"/>
        </dgm:presLayoutVars>
      </dgm:prSet>
      <dgm:spPr/>
    </dgm:pt>
    <dgm:pt modelId="{0D13D162-2855-4F4A-812B-FEA6CB19D08E}" type="pres">
      <dgm:prSet presAssocID="{A35EB2B4-327F-4A45-9ECB-A695B10A26D4}" presName="spaceBetweenRectangles" presStyleCnt="0"/>
      <dgm:spPr/>
    </dgm:pt>
    <dgm:pt modelId="{BD011213-CC06-4EF4-91D2-76AACE8F0F74}" type="pres">
      <dgm:prSet presAssocID="{3013566F-0A26-461C-A915-3252C1CE6D4F}" presName="parentLin" presStyleCnt="0"/>
      <dgm:spPr/>
    </dgm:pt>
    <dgm:pt modelId="{D8D4075B-4FAA-4F8E-9A54-7C0BCDF85660}" type="pres">
      <dgm:prSet presAssocID="{3013566F-0A26-461C-A915-3252C1CE6D4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E4AD187-5D9D-43EC-BAC9-B8235EA2AF70}" type="pres">
      <dgm:prSet presAssocID="{3013566F-0A26-461C-A915-3252C1CE6D4F}" presName="parentText" presStyleLbl="node1" presStyleIdx="3" presStyleCnt="6" custScaleX="123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A1D1D-0156-4749-AD28-44BBC0B19D58}" type="pres">
      <dgm:prSet presAssocID="{3013566F-0A26-461C-A915-3252C1CE6D4F}" presName="negativeSpace" presStyleCnt="0"/>
      <dgm:spPr/>
    </dgm:pt>
    <dgm:pt modelId="{CDB2001A-761B-4008-802F-9CD92D75A708}" type="pres">
      <dgm:prSet presAssocID="{3013566F-0A26-461C-A915-3252C1CE6D4F}" presName="childText" presStyleLbl="conFgAcc1" presStyleIdx="3" presStyleCnt="6">
        <dgm:presLayoutVars>
          <dgm:bulletEnabled val="1"/>
        </dgm:presLayoutVars>
      </dgm:prSet>
      <dgm:spPr/>
    </dgm:pt>
    <dgm:pt modelId="{A1E67F62-47DD-459B-BECB-E312C11F6D07}" type="pres">
      <dgm:prSet presAssocID="{EC8BF7CA-C685-4DB2-8B98-39CAE0971FA0}" presName="spaceBetweenRectangles" presStyleCnt="0"/>
      <dgm:spPr/>
    </dgm:pt>
    <dgm:pt modelId="{1219DD24-16A4-41D5-BEE0-987B4CFED8FB}" type="pres">
      <dgm:prSet presAssocID="{6F8BD814-92B8-48E4-BFBE-EBA2C74F4F91}" presName="parentLin" presStyleCnt="0"/>
      <dgm:spPr/>
    </dgm:pt>
    <dgm:pt modelId="{1779A940-A992-453A-9CBA-02CE900D60EF}" type="pres">
      <dgm:prSet presAssocID="{6F8BD814-92B8-48E4-BFBE-EBA2C74F4F9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26F0F30-E352-47DA-8873-7430C4447964}" type="pres">
      <dgm:prSet presAssocID="{6F8BD814-92B8-48E4-BFBE-EBA2C74F4F91}" presName="parentText" presStyleLbl="node1" presStyleIdx="4" presStyleCnt="6" custScaleX="123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53E40-3C30-42EA-9FC3-ED956920EBF1}" type="pres">
      <dgm:prSet presAssocID="{6F8BD814-92B8-48E4-BFBE-EBA2C74F4F91}" presName="negativeSpace" presStyleCnt="0"/>
      <dgm:spPr/>
    </dgm:pt>
    <dgm:pt modelId="{441691D1-B7FF-4E6F-9816-1E86A0CCEF20}" type="pres">
      <dgm:prSet presAssocID="{6F8BD814-92B8-48E4-BFBE-EBA2C74F4F91}" presName="childText" presStyleLbl="conFgAcc1" presStyleIdx="4" presStyleCnt="6">
        <dgm:presLayoutVars>
          <dgm:bulletEnabled val="1"/>
        </dgm:presLayoutVars>
      </dgm:prSet>
      <dgm:spPr/>
    </dgm:pt>
    <dgm:pt modelId="{24B0D946-7A62-4264-BCAB-BD0AC5D0456C}" type="pres">
      <dgm:prSet presAssocID="{EC190E8D-689A-4303-925A-42A5862B7963}" presName="spaceBetweenRectangles" presStyleCnt="0"/>
      <dgm:spPr/>
    </dgm:pt>
    <dgm:pt modelId="{E6D069B4-F0B1-4DD0-B469-85F42E29C67F}" type="pres">
      <dgm:prSet presAssocID="{503FAB74-B88F-4CB6-B071-37CEEBA5F32A}" presName="parentLin" presStyleCnt="0"/>
      <dgm:spPr/>
    </dgm:pt>
    <dgm:pt modelId="{0D74C687-42EB-40C8-85EE-6A7EC0101C73}" type="pres">
      <dgm:prSet presAssocID="{503FAB74-B88F-4CB6-B071-37CEEBA5F32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C013561-816E-4098-8053-E6686D64DEBA}" type="pres">
      <dgm:prSet presAssocID="{503FAB74-B88F-4CB6-B071-37CEEBA5F32A}" presName="parentText" presStyleLbl="node1" presStyleIdx="5" presStyleCnt="6" custScaleX="123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49CC-F4C4-4417-ADB8-8E53A71E7A43}" type="pres">
      <dgm:prSet presAssocID="{503FAB74-B88F-4CB6-B071-37CEEBA5F32A}" presName="negativeSpace" presStyleCnt="0"/>
      <dgm:spPr/>
    </dgm:pt>
    <dgm:pt modelId="{95B7DE07-31F8-4024-830B-07CE3A8049BE}" type="pres">
      <dgm:prSet presAssocID="{503FAB74-B88F-4CB6-B071-37CEEBA5F32A}" presName="childText" presStyleLbl="conFgAcc1" presStyleIdx="5" presStyleCnt="6" custLinFactNeighborX="82" custLinFactNeighborY="8131">
        <dgm:presLayoutVars>
          <dgm:bulletEnabled val="1"/>
        </dgm:presLayoutVars>
      </dgm:prSet>
      <dgm:spPr/>
    </dgm:pt>
  </dgm:ptLst>
  <dgm:cxnLst>
    <dgm:cxn modelId="{F1E1B81D-0A1F-492A-8825-CEE15E20C4D8}" type="presOf" srcId="{49BD114D-939E-4054-80A9-2E67D1C48391}" destId="{FF245EFE-DADC-403E-8DCE-F248BC81C5BD}" srcOrd="0" destOrd="0" presId="urn:microsoft.com/office/officeart/2005/8/layout/list1"/>
    <dgm:cxn modelId="{308F5047-57DC-440E-A395-FA17A508B57A}" srcId="{33159F8B-A162-4EAA-B755-79E336854C75}" destId="{DA27FDEC-A43C-4745-A6A7-900FC96935A6}" srcOrd="2" destOrd="0" parTransId="{9FC21EBB-673F-46A6-AFD4-0613BCD24576}" sibTransId="{A35EB2B4-327F-4A45-9ECB-A695B10A26D4}"/>
    <dgm:cxn modelId="{0F31CF04-53B0-4F51-9C1F-0BE4B24695CF}" srcId="{33159F8B-A162-4EAA-B755-79E336854C75}" destId="{49BD114D-939E-4054-80A9-2E67D1C48391}" srcOrd="0" destOrd="0" parTransId="{2DDAFF48-CBC3-4659-84B5-4AA9A973DDF0}" sibTransId="{8C7EAE7C-CDC4-4109-867F-C4190100EC2B}"/>
    <dgm:cxn modelId="{188A5C30-D685-4244-B587-EAED274927C8}" type="presOf" srcId="{2A36E5AF-7387-45D2-BEEF-EC9CF8E5A2B5}" destId="{011A7BBD-CC17-45D6-B453-093C77D738ED}" srcOrd="0" destOrd="0" presId="urn:microsoft.com/office/officeart/2005/8/layout/list1"/>
    <dgm:cxn modelId="{842F6BF1-1921-48C9-91C4-D4B6C9D679FA}" srcId="{33159F8B-A162-4EAA-B755-79E336854C75}" destId="{2A36E5AF-7387-45D2-BEEF-EC9CF8E5A2B5}" srcOrd="1" destOrd="0" parTransId="{FAFD0708-C498-44BB-A6B2-67A402BAB9E7}" sibTransId="{EEC61624-2492-4D39-9E1B-19F481FAF77B}"/>
    <dgm:cxn modelId="{1F8AE0FC-F535-46A7-95F4-2BD7EE11B8AB}" srcId="{33159F8B-A162-4EAA-B755-79E336854C75}" destId="{3013566F-0A26-461C-A915-3252C1CE6D4F}" srcOrd="3" destOrd="0" parTransId="{2670CCC3-DECE-421D-BF50-D654F5F84E86}" sibTransId="{EC8BF7CA-C685-4DB2-8B98-39CAE0971FA0}"/>
    <dgm:cxn modelId="{29436501-2386-4EB6-A745-05504F760C91}" type="presOf" srcId="{DA27FDEC-A43C-4745-A6A7-900FC96935A6}" destId="{1CDD148F-A5B8-4281-93F2-4AD83A9DD77D}" srcOrd="1" destOrd="0" presId="urn:microsoft.com/office/officeart/2005/8/layout/list1"/>
    <dgm:cxn modelId="{5ACA96A0-4085-42CE-9A07-5DC89EA70785}" type="presOf" srcId="{6F8BD814-92B8-48E4-BFBE-EBA2C74F4F91}" destId="{1779A940-A992-453A-9CBA-02CE900D60EF}" srcOrd="0" destOrd="0" presId="urn:microsoft.com/office/officeart/2005/8/layout/list1"/>
    <dgm:cxn modelId="{741BF1C3-C3B8-40FA-8412-9FA0D407C16B}" srcId="{33159F8B-A162-4EAA-B755-79E336854C75}" destId="{6F8BD814-92B8-48E4-BFBE-EBA2C74F4F91}" srcOrd="4" destOrd="0" parTransId="{8F6095CF-D6F1-4F5C-B7F0-73DF5F060EAD}" sibTransId="{EC190E8D-689A-4303-925A-42A5862B7963}"/>
    <dgm:cxn modelId="{27BA04BB-AFA7-4595-A54B-0D23E4F2CC85}" type="presOf" srcId="{33159F8B-A162-4EAA-B755-79E336854C75}" destId="{ED6D448F-5A4D-496A-B896-9CF4A24C6632}" srcOrd="0" destOrd="0" presId="urn:microsoft.com/office/officeart/2005/8/layout/list1"/>
    <dgm:cxn modelId="{4852462E-5952-48A3-8D10-04DFC1041F0C}" type="presOf" srcId="{49BD114D-939E-4054-80A9-2E67D1C48391}" destId="{4029FC9C-E4C0-404E-BBE9-DC70A4BE9DD1}" srcOrd="1" destOrd="0" presId="urn:microsoft.com/office/officeart/2005/8/layout/list1"/>
    <dgm:cxn modelId="{B7EC769F-9836-4C81-96DA-73602E0F70CF}" srcId="{33159F8B-A162-4EAA-B755-79E336854C75}" destId="{503FAB74-B88F-4CB6-B071-37CEEBA5F32A}" srcOrd="5" destOrd="0" parTransId="{7E2FC18D-876C-4707-AF84-3AC2E48EABB2}" sibTransId="{5E5ED90A-9347-40EA-880A-BDEE0729EDBB}"/>
    <dgm:cxn modelId="{DF965379-F88C-4CEC-8B36-BF0ED87697B4}" type="presOf" srcId="{6F8BD814-92B8-48E4-BFBE-EBA2C74F4F91}" destId="{D26F0F30-E352-47DA-8873-7430C4447964}" srcOrd="1" destOrd="0" presId="urn:microsoft.com/office/officeart/2005/8/layout/list1"/>
    <dgm:cxn modelId="{E14C0E86-13A1-440C-A024-B29237CBE700}" type="presOf" srcId="{2A36E5AF-7387-45D2-BEEF-EC9CF8E5A2B5}" destId="{2184D43D-6B07-46BF-82C9-6479659A1707}" srcOrd="1" destOrd="0" presId="urn:microsoft.com/office/officeart/2005/8/layout/list1"/>
    <dgm:cxn modelId="{E533C9D4-C3BA-4FDD-A608-E7B3AD9A755D}" type="presOf" srcId="{3013566F-0A26-461C-A915-3252C1CE6D4F}" destId="{D8D4075B-4FAA-4F8E-9A54-7C0BCDF85660}" srcOrd="0" destOrd="0" presId="urn:microsoft.com/office/officeart/2005/8/layout/list1"/>
    <dgm:cxn modelId="{2943B0B5-131B-4DD1-AE6D-46525581072B}" type="presOf" srcId="{DA27FDEC-A43C-4745-A6A7-900FC96935A6}" destId="{AA0645A9-507F-428F-A7F8-6CC4D8EF06BA}" srcOrd="0" destOrd="0" presId="urn:microsoft.com/office/officeart/2005/8/layout/list1"/>
    <dgm:cxn modelId="{3326EEE7-A86B-402A-9334-A0C69ECFD95B}" type="presOf" srcId="{503FAB74-B88F-4CB6-B071-37CEEBA5F32A}" destId="{0D74C687-42EB-40C8-85EE-6A7EC0101C73}" srcOrd="0" destOrd="0" presId="urn:microsoft.com/office/officeart/2005/8/layout/list1"/>
    <dgm:cxn modelId="{2FDF3EFC-103B-46DA-BDF6-4E22FB63613D}" type="presOf" srcId="{503FAB74-B88F-4CB6-B071-37CEEBA5F32A}" destId="{DC013561-816E-4098-8053-E6686D64DEBA}" srcOrd="1" destOrd="0" presId="urn:microsoft.com/office/officeart/2005/8/layout/list1"/>
    <dgm:cxn modelId="{6032B59C-B4B6-43D2-876B-9B081AB744AC}" type="presOf" srcId="{3013566F-0A26-461C-A915-3252C1CE6D4F}" destId="{FE4AD187-5D9D-43EC-BAC9-B8235EA2AF70}" srcOrd="1" destOrd="0" presId="urn:microsoft.com/office/officeart/2005/8/layout/list1"/>
    <dgm:cxn modelId="{4F93FFBF-D533-4944-BCBA-CE21380A7AA0}" type="presParOf" srcId="{ED6D448F-5A4D-496A-B896-9CF4A24C6632}" destId="{AEF32101-E0EE-415F-933C-8116C4DDC359}" srcOrd="0" destOrd="0" presId="urn:microsoft.com/office/officeart/2005/8/layout/list1"/>
    <dgm:cxn modelId="{5CC5D38A-C23C-4D69-B177-2CB85DD1288B}" type="presParOf" srcId="{AEF32101-E0EE-415F-933C-8116C4DDC359}" destId="{FF245EFE-DADC-403E-8DCE-F248BC81C5BD}" srcOrd="0" destOrd="0" presId="urn:microsoft.com/office/officeart/2005/8/layout/list1"/>
    <dgm:cxn modelId="{48EE935A-F9A3-4C62-BE9A-6CC723F66BD4}" type="presParOf" srcId="{AEF32101-E0EE-415F-933C-8116C4DDC359}" destId="{4029FC9C-E4C0-404E-BBE9-DC70A4BE9DD1}" srcOrd="1" destOrd="0" presId="urn:microsoft.com/office/officeart/2005/8/layout/list1"/>
    <dgm:cxn modelId="{2300F17D-458F-4CE3-8542-39FB2329A3D5}" type="presParOf" srcId="{ED6D448F-5A4D-496A-B896-9CF4A24C6632}" destId="{FF287E91-8EA0-482D-A281-950856D21C35}" srcOrd="1" destOrd="0" presId="urn:microsoft.com/office/officeart/2005/8/layout/list1"/>
    <dgm:cxn modelId="{7E9ECDA6-0ED1-4DE2-8252-3F29F711188E}" type="presParOf" srcId="{ED6D448F-5A4D-496A-B896-9CF4A24C6632}" destId="{80B41985-1919-4AB1-8917-C3EB73DAC9F6}" srcOrd="2" destOrd="0" presId="urn:microsoft.com/office/officeart/2005/8/layout/list1"/>
    <dgm:cxn modelId="{CCEBFF09-66F5-400C-BC1D-A853FD0B50AB}" type="presParOf" srcId="{ED6D448F-5A4D-496A-B896-9CF4A24C6632}" destId="{B885E920-5F01-444F-B112-ECC850794992}" srcOrd="3" destOrd="0" presId="urn:microsoft.com/office/officeart/2005/8/layout/list1"/>
    <dgm:cxn modelId="{B6F326D2-5E72-4035-A08D-76F8FF02A58F}" type="presParOf" srcId="{ED6D448F-5A4D-496A-B896-9CF4A24C6632}" destId="{F52D6639-6AE6-403F-AF74-4520508936B7}" srcOrd="4" destOrd="0" presId="urn:microsoft.com/office/officeart/2005/8/layout/list1"/>
    <dgm:cxn modelId="{AE80A15D-A3A1-4890-84F1-5F6CF1F76EAD}" type="presParOf" srcId="{F52D6639-6AE6-403F-AF74-4520508936B7}" destId="{011A7BBD-CC17-45D6-B453-093C77D738ED}" srcOrd="0" destOrd="0" presId="urn:microsoft.com/office/officeart/2005/8/layout/list1"/>
    <dgm:cxn modelId="{0A1157AA-6F2F-404F-91F7-F8FDA1661587}" type="presParOf" srcId="{F52D6639-6AE6-403F-AF74-4520508936B7}" destId="{2184D43D-6B07-46BF-82C9-6479659A1707}" srcOrd="1" destOrd="0" presId="urn:microsoft.com/office/officeart/2005/8/layout/list1"/>
    <dgm:cxn modelId="{B9421ECD-5CFC-4CF8-8D4F-A7C5F1DA1AE3}" type="presParOf" srcId="{ED6D448F-5A4D-496A-B896-9CF4A24C6632}" destId="{3DA21308-44C6-4588-8F48-92B80CC1FAF0}" srcOrd="5" destOrd="0" presId="urn:microsoft.com/office/officeart/2005/8/layout/list1"/>
    <dgm:cxn modelId="{CA247F23-FBA8-4E33-B673-C2D532E648A6}" type="presParOf" srcId="{ED6D448F-5A4D-496A-B896-9CF4A24C6632}" destId="{19D7787A-F36E-4209-B5C8-D232AA307165}" srcOrd="6" destOrd="0" presId="urn:microsoft.com/office/officeart/2005/8/layout/list1"/>
    <dgm:cxn modelId="{91C7661A-223F-452A-B30B-5A6A7B6CB37A}" type="presParOf" srcId="{ED6D448F-5A4D-496A-B896-9CF4A24C6632}" destId="{06AE6484-D22F-4036-AD06-54F4F8A3F5FC}" srcOrd="7" destOrd="0" presId="urn:microsoft.com/office/officeart/2005/8/layout/list1"/>
    <dgm:cxn modelId="{EDD9BF14-E46F-4109-9D6F-6F5330E0656B}" type="presParOf" srcId="{ED6D448F-5A4D-496A-B896-9CF4A24C6632}" destId="{2689CED7-EF3A-4A79-99EA-B69936E93765}" srcOrd="8" destOrd="0" presId="urn:microsoft.com/office/officeart/2005/8/layout/list1"/>
    <dgm:cxn modelId="{850F11F2-8B67-480B-9341-A4484266A7D2}" type="presParOf" srcId="{2689CED7-EF3A-4A79-99EA-B69936E93765}" destId="{AA0645A9-507F-428F-A7F8-6CC4D8EF06BA}" srcOrd="0" destOrd="0" presId="urn:microsoft.com/office/officeart/2005/8/layout/list1"/>
    <dgm:cxn modelId="{62D6D8B0-1DF8-4F51-931A-17AFF9BBE5FA}" type="presParOf" srcId="{2689CED7-EF3A-4A79-99EA-B69936E93765}" destId="{1CDD148F-A5B8-4281-93F2-4AD83A9DD77D}" srcOrd="1" destOrd="0" presId="urn:microsoft.com/office/officeart/2005/8/layout/list1"/>
    <dgm:cxn modelId="{25268FCC-DD12-4DB0-B3A2-7D0CFB77B039}" type="presParOf" srcId="{ED6D448F-5A4D-496A-B896-9CF4A24C6632}" destId="{78D8A598-D50D-492E-AA75-24211C560E30}" srcOrd="9" destOrd="0" presId="urn:microsoft.com/office/officeart/2005/8/layout/list1"/>
    <dgm:cxn modelId="{28814FC5-A2E5-4F18-8F65-205FF3C4D944}" type="presParOf" srcId="{ED6D448F-5A4D-496A-B896-9CF4A24C6632}" destId="{CB25DEBF-2B4F-4DD8-81A1-7C1229B477E8}" srcOrd="10" destOrd="0" presId="urn:microsoft.com/office/officeart/2005/8/layout/list1"/>
    <dgm:cxn modelId="{1E4843C6-D985-476A-96A8-7CB6F167E164}" type="presParOf" srcId="{ED6D448F-5A4D-496A-B896-9CF4A24C6632}" destId="{0D13D162-2855-4F4A-812B-FEA6CB19D08E}" srcOrd="11" destOrd="0" presId="urn:microsoft.com/office/officeart/2005/8/layout/list1"/>
    <dgm:cxn modelId="{32CE9850-C744-47EC-AC39-EAF79E272B48}" type="presParOf" srcId="{ED6D448F-5A4D-496A-B896-9CF4A24C6632}" destId="{BD011213-CC06-4EF4-91D2-76AACE8F0F74}" srcOrd="12" destOrd="0" presId="urn:microsoft.com/office/officeart/2005/8/layout/list1"/>
    <dgm:cxn modelId="{0110B7A4-0842-4E95-BCC6-2E69C7506E70}" type="presParOf" srcId="{BD011213-CC06-4EF4-91D2-76AACE8F0F74}" destId="{D8D4075B-4FAA-4F8E-9A54-7C0BCDF85660}" srcOrd="0" destOrd="0" presId="urn:microsoft.com/office/officeart/2005/8/layout/list1"/>
    <dgm:cxn modelId="{B60F8AE1-56E7-403B-BF79-8EDFFCBBD5C9}" type="presParOf" srcId="{BD011213-CC06-4EF4-91D2-76AACE8F0F74}" destId="{FE4AD187-5D9D-43EC-BAC9-B8235EA2AF70}" srcOrd="1" destOrd="0" presId="urn:microsoft.com/office/officeart/2005/8/layout/list1"/>
    <dgm:cxn modelId="{F0DF0F63-73F5-48BE-AF89-74A37C48557B}" type="presParOf" srcId="{ED6D448F-5A4D-496A-B896-9CF4A24C6632}" destId="{B66A1D1D-0156-4749-AD28-44BBC0B19D58}" srcOrd="13" destOrd="0" presId="urn:microsoft.com/office/officeart/2005/8/layout/list1"/>
    <dgm:cxn modelId="{87A7959C-D68A-43ED-9C7C-2146E6C8F26C}" type="presParOf" srcId="{ED6D448F-5A4D-496A-B896-9CF4A24C6632}" destId="{CDB2001A-761B-4008-802F-9CD92D75A708}" srcOrd="14" destOrd="0" presId="urn:microsoft.com/office/officeart/2005/8/layout/list1"/>
    <dgm:cxn modelId="{E6FD0C11-02C6-4B88-BBAC-F6BD844C4287}" type="presParOf" srcId="{ED6D448F-5A4D-496A-B896-9CF4A24C6632}" destId="{A1E67F62-47DD-459B-BECB-E312C11F6D07}" srcOrd="15" destOrd="0" presId="urn:microsoft.com/office/officeart/2005/8/layout/list1"/>
    <dgm:cxn modelId="{F2E30FED-A0A3-4048-AE10-3B92EC9CF4F7}" type="presParOf" srcId="{ED6D448F-5A4D-496A-B896-9CF4A24C6632}" destId="{1219DD24-16A4-41D5-BEE0-987B4CFED8FB}" srcOrd="16" destOrd="0" presId="urn:microsoft.com/office/officeart/2005/8/layout/list1"/>
    <dgm:cxn modelId="{76141491-58E1-43F6-8B55-E95F81863E61}" type="presParOf" srcId="{1219DD24-16A4-41D5-BEE0-987B4CFED8FB}" destId="{1779A940-A992-453A-9CBA-02CE900D60EF}" srcOrd="0" destOrd="0" presId="urn:microsoft.com/office/officeart/2005/8/layout/list1"/>
    <dgm:cxn modelId="{06C6A64D-0AA5-4A18-B78A-38DF6E7ABEC7}" type="presParOf" srcId="{1219DD24-16A4-41D5-BEE0-987B4CFED8FB}" destId="{D26F0F30-E352-47DA-8873-7430C4447964}" srcOrd="1" destOrd="0" presId="urn:microsoft.com/office/officeart/2005/8/layout/list1"/>
    <dgm:cxn modelId="{20BB5BE2-0A41-4E6E-94DB-431B8A34A584}" type="presParOf" srcId="{ED6D448F-5A4D-496A-B896-9CF4A24C6632}" destId="{BB553E40-3C30-42EA-9FC3-ED956920EBF1}" srcOrd="17" destOrd="0" presId="urn:microsoft.com/office/officeart/2005/8/layout/list1"/>
    <dgm:cxn modelId="{78F75D8A-5074-4369-854F-17C9C6E271A9}" type="presParOf" srcId="{ED6D448F-5A4D-496A-B896-9CF4A24C6632}" destId="{441691D1-B7FF-4E6F-9816-1E86A0CCEF20}" srcOrd="18" destOrd="0" presId="urn:microsoft.com/office/officeart/2005/8/layout/list1"/>
    <dgm:cxn modelId="{A12203B9-C4FF-47D6-A195-7EA2124C35DA}" type="presParOf" srcId="{ED6D448F-5A4D-496A-B896-9CF4A24C6632}" destId="{24B0D946-7A62-4264-BCAB-BD0AC5D0456C}" srcOrd="19" destOrd="0" presId="urn:microsoft.com/office/officeart/2005/8/layout/list1"/>
    <dgm:cxn modelId="{2F5F292C-F52C-4BD7-9FEE-2BB7685124C8}" type="presParOf" srcId="{ED6D448F-5A4D-496A-B896-9CF4A24C6632}" destId="{E6D069B4-F0B1-4DD0-B469-85F42E29C67F}" srcOrd="20" destOrd="0" presId="urn:microsoft.com/office/officeart/2005/8/layout/list1"/>
    <dgm:cxn modelId="{EF237870-757F-44E4-BCCE-DA746C8991F6}" type="presParOf" srcId="{E6D069B4-F0B1-4DD0-B469-85F42E29C67F}" destId="{0D74C687-42EB-40C8-85EE-6A7EC0101C73}" srcOrd="0" destOrd="0" presId="urn:microsoft.com/office/officeart/2005/8/layout/list1"/>
    <dgm:cxn modelId="{E953A8A2-027B-4BF2-8488-F7ABBAC70881}" type="presParOf" srcId="{E6D069B4-F0B1-4DD0-B469-85F42E29C67F}" destId="{DC013561-816E-4098-8053-E6686D64DEBA}" srcOrd="1" destOrd="0" presId="urn:microsoft.com/office/officeart/2005/8/layout/list1"/>
    <dgm:cxn modelId="{8E2E7243-AD39-4B24-82A7-11E24E6F0241}" type="presParOf" srcId="{ED6D448F-5A4D-496A-B896-9CF4A24C6632}" destId="{4A3549CC-F4C4-4417-ADB8-8E53A71E7A43}" srcOrd="21" destOrd="0" presId="urn:microsoft.com/office/officeart/2005/8/layout/list1"/>
    <dgm:cxn modelId="{2EBF7ED9-B47C-4B16-BE17-E6A531A95728}" type="presParOf" srcId="{ED6D448F-5A4D-496A-B896-9CF4A24C6632}" destId="{95B7DE07-31F8-4024-830B-07CE3A8049B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4DE10-C7A2-4BF8-BD7B-73B1555110B2}">
      <dsp:nvSpPr>
        <dsp:cNvPr id="0" name=""/>
        <dsp:cNvSpPr/>
      </dsp:nvSpPr>
      <dsp:spPr>
        <a:xfrm>
          <a:off x="2049515" y="0"/>
          <a:ext cx="4461933" cy="446193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03250-02B2-4C41-8504-900C14A3BC8A}">
      <dsp:nvSpPr>
        <dsp:cNvPr id="0" name=""/>
        <dsp:cNvSpPr/>
      </dsp:nvSpPr>
      <dsp:spPr>
        <a:xfrm>
          <a:off x="4280481" y="448589"/>
          <a:ext cx="2900256" cy="1056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СЗИ И ОРГАНИЗАЦИОННЫЕ МЕРЫ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32042" y="500150"/>
        <a:ext cx="2797134" cy="953101"/>
      </dsp:txXfrm>
    </dsp:sp>
    <dsp:sp modelId="{578C0EFA-AF33-4883-9773-BA256BB213E9}">
      <dsp:nvSpPr>
        <dsp:cNvPr id="0" name=""/>
        <dsp:cNvSpPr/>
      </dsp:nvSpPr>
      <dsp:spPr>
        <a:xfrm>
          <a:off x="4280481" y="1636840"/>
          <a:ext cx="2900256" cy="1056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ЕЩЁ БОЛЬШЕ СЗИ И ОРГАНИЗАЦИОННЫХ МЕР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32042" y="1688401"/>
        <a:ext cx="2797134" cy="953101"/>
      </dsp:txXfrm>
    </dsp:sp>
    <dsp:sp modelId="{0EBC8E4A-4774-4E55-9B97-E96329A51494}">
      <dsp:nvSpPr>
        <dsp:cNvPr id="0" name=""/>
        <dsp:cNvSpPr/>
      </dsp:nvSpPr>
      <dsp:spPr>
        <a:xfrm>
          <a:off x="4280481" y="2825092"/>
          <a:ext cx="2900256" cy="1056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Т.Д. И Т.П.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32042" y="2876653"/>
        <a:ext cx="2797134" cy="953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41985-1919-4AB1-8917-C3EB73DAC9F6}">
      <dsp:nvSpPr>
        <dsp:cNvPr id="0" name=""/>
        <dsp:cNvSpPr/>
      </dsp:nvSpPr>
      <dsp:spPr>
        <a:xfrm>
          <a:off x="0" y="341166"/>
          <a:ext cx="103801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29FC9C-E4C0-404E-BBE9-DC70A4BE9DD1}">
      <dsp:nvSpPr>
        <dsp:cNvPr id="0" name=""/>
        <dsp:cNvSpPr/>
      </dsp:nvSpPr>
      <dsp:spPr>
        <a:xfrm>
          <a:off x="519006" y="45966"/>
          <a:ext cx="898038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641" tIns="0" rIns="2746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Инфраструктура объёмом в 1000 единиц генерирует около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23 000 – 30 000 </a:t>
          </a:r>
          <a:r>
            <a:rPr lang="en-US" sz="16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EPS*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7827" y="74787"/>
        <a:ext cx="8922740" cy="532758"/>
      </dsp:txXfrm>
    </dsp:sp>
    <dsp:sp modelId="{19D7787A-F36E-4209-B5C8-D232AA307165}">
      <dsp:nvSpPr>
        <dsp:cNvPr id="0" name=""/>
        <dsp:cNvSpPr/>
      </dsp:nvSpPr>
      <dsp:spPr>
        <a:xfrm>
          <a:off x="0" y="1248366"/>
          <a:ext cx="103801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84D43D-6B07-46BF-82C9-6479659A1707}">
      <dsp:nvSpPr>
        <dsp:cNvPr id="0" name=""/>
        <dsp:cNvSpPr/>
      </dsp:nvSpPr>
      <dsp:spPr>
        <a:xfrm>
          <a:off x="519006" y="934215"/>
          <a:ext cx="898038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641" tIns="0" rIns="2746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Даже одарённый человек тратит около 38 минут</a:t>
          </a:r>
          <a:endParaRPr lang="en-US" sz="16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просмотра 25 000 событий</a:t>
          </a:r>
          <a:r>
            <a:rPr lang="en-US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7827" y="963036"/>
        <a:ext cx="8922740" cy="532758"/>
      </dsp:txXfrm>
    </dsp:sp>
    <dsp:sp modelId="{CB25DEBF-2B4F-4DD8-81A1-7C1229B477E8}">
      <dsp:nvSpPr>
        <dsp:cNvPr id="0" name=""/>
        <dsp:cNvSpPr/>
      </dsp:nvSpPr>
      <dsp:spPr>
        <a:xfrm>
          <a:off x="0" y="2155567"/>
          <a:ext cx="103801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DD148F-A5B8-4281-93F2-4AD83A9DD77D}">
      <dsp:nvSpPr>
        <dsp:cNvPr id="0" name=""/>
        <dsp:cNvSpPr/>
      </dsp:nvSpPr>
      <dsp:spPr>
        <a:xfrm>
          <a:off x="519006" y="1860367"/>
          <a:ext cx="8996658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641" tIns="0" rIns="2746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Человек не способен воспринимать более 10 событий с секунду на протяжении длительного времени</a:t>
          </a:r>
          <a:r>
            <a:rPr lang="en-US" sz="16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7827" y="1889188"/>
        <a:ext cx="8939016" cy="532758"/>
      </dsp:txXfrm>
    </dsp:sp>
    <dsp:sp modelId="{CDB2001A-761B-4008-802F-9CD92D75A708}">
      <dsp:nvSpPr>
        <dsp:cNvPr id="0" name=""/>
        <dsp:cNvSpPr/>
      </dsp:nvSpPr>
      <dsp:spPr>
        <a:xfrm>
          <a:off x="0" y="3062767"/>
          <a:ext cx="103801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4AD187-5D9D-43EC-BAC9-B8235EA2AF70}">
      <dsp:nvSpPr>
        <dsp:cNvPr id="0" name=""/>
        <dsp:cNvSpPr/>
      </dsp:nvSpPr>
      <dsp:spPr>
        <a:xfrm>
          <a:off x="519006" y="2767567"/>
          <a:ext cx="898757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641" tIns="0" rIns="2746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Огромное число источников событий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7827" y="2796388"/>
        <a:ext cx="8929933" cy="532758"/>
      </dsp:txXfrm>
    </dsp:sp>
    <dsp:sp modelId="{441691D1-B7FF-4E6F-9816-1E86A0CCEF20}">
      <dsp:nvSpPr>
        <dsp:cNvPr id="0" name=""/>
        <dsp:cNvSpPr/>
      </dsp:nvSpPr>
      <dsp:spPr>
        <a:xfrm>
          <a:off x="0" y="3969967"/>
          <a:ext cx="103801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6F0F30-E352-47DA-8873-7430C4447964}">
      <dsp:nvSpPr>
        <dsp:cNvPr id="0" name=""/>
        <dsp:cNvSpPr/>
      </dsp:nvSpPr>
      <dsp:spPr>
        <a:xfrm>
          <a:off x="519006" y="3674767"/>
          <a:ext cx="896287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641" tIns="0" rIns="2746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Есть ли компетенция проанализировать инцидент?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7827" y="3703588"/>
        <a:ext cx="8905229" cy="532758"/>
      </dsp:txXfrm>
    </dsp:sp>
    <dsp:sp modelId="{95B7DE07-31F8-4024-830B-07CE3A8049BE}">
      <dsp:nvSpPr>
        <dsp:cNvPr id="0" name=""/>
        <dsp:cNvSpPr/>
      </dsp:nvSpPr>
      <dsp:spPr>
        <a:xfrm>
          <a:off x="0" y="4901169"/>
          <a:ext cx="103801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13561-816E-4098-8053-E6686D64DEBA}">
      <dsp:nvSpPr>
        <dsp:cNvPr id="0" name=""/>
        <dsp:cNvSpPr/>
      </dsp:nvSpPr>
      <dsp:spPr>
        <a:xfrm>
          <a:off x="519006" y="4581967"/>
          <a:ext cx="893816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641" tIns="0" rIns="2746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Отчёты…отчёты…отчёты…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7827" y="4610788"/>
        <a:ext cx="888052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2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0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297415-66A1-4CF9-8AF5-8BE15EF30F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ABE0E3-3C86-4C3B-8779-CBE7BC73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57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gribunin@gmail.com" TargetMode="External"/><Relationship Id="rId2" Type="http://schemas.openxmlformats.org/officeDocument/2006/relationships/hyperlink" Target="mailto:vitaliy@pikov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734" y="3127249"/>
            <a:ext cx="10803466" cy="264261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АКТУАЛЬНЫЕ ПРОБЛЕМЫ ЗАЩИТЫ </a:t>
            </a:r>
            <a:r>
              <a:rPr lang="ru-RU" sz="2800" b="1" dirty="0" smtClean="0"/>
              <a:t>ИНФОРМАЦИИ</a:t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СОВРЕМЕННЫХ </a:t>
            </a:r>
            <a:r>
              <a:rPr lang="ru-RU" sz="2800" b="1" dirty="0" smtClean="0"/>
              <a:t>СИСТЕМАХ</a:t>
            </a:r>
            <a:br>
              <a:rPr lang="ru-RU" sz="2800" b="1" dirty="0" smtClean="0"/>
            </a:br>
            <a:r>
              <a:rPr lang="ru-RU" sz="2800" b="1" dirty="0" smtClean="0"/>
              <a:t>ЭЛЕКТРОННОГО ДОКУМЕНТООБОРОТА.</a:t>
            </a:r>
            <a:br>
              <a:rPr lang="ru-RU" sz="2800" b="1" dirty="0" smtClean="0"/>
            </a:br>
            <a:r>
              <a:rPr lang="ru-RU" sz="2800" b="1" dirty="0" smtClean="0"/>
              <a:t>ПЕРСПЕКТИВЫ </a:t>
            </a:r>
            <a:r>
              <a:rPr lang="ru-RU" sz="2800" b="1" dirty="0"/>
              <a:t>ПРИМЕНЕНИЯ </a:t>
            </a:r>
            <a:r>
              <a:rPr lang="ru-RU" sz="2800" b="1" dirty="0" smtClean="0"/>
              <a:t>СЛАЙС-ТЕХНОЛОГИИ</a:t>
            </a:r>
            <a:br>
              <a:rPr lang="ru-RU" sz="2800" b="1" dirty="0" smtClean="0"/>
            </a:br>
            <a:r>
              <a:rPr lang="ru-RU" sz="2800" b="1" dirty="0" smtClean="0"/>
              <a:t>КАК </a:t>
            </a:r>
            <a:r>
              <a:rPr lang="ru-RU" sz="2800" b="1" dirty="0"/>
              <a:t>ИНСТРУМЕНТА МОМЕНТАЛЬНОЙ ОЦЕНКИ СОСТОЯНИЯ ИНФОРМАЦИОННОЙ БЕЗОПАСНОСТИ СИСТЕМЫ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32304" y="296627"/>
            <a:ext cx="9073896" cy="2638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/>
              <a:t>Министерство обороны Российской Федерации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Управление </a:t>
            </a:r>
            <a:r>
              <a:rPr lang="ru-RU" sz="2000" b="1" dirty="0"/>
              <a:t>(разработки и внедрения программно-аппаратных  комплексов систем управления Военно-воздушных сил</a:t>
            </a:r>
            <a:r>
              <a:rPr lang="ru-RU" sz="2000" b="1" dirty="0" smtClean="0"/>
              <a:t>)</a:t>
            </a:r>
          </a:p>
          <a:p>
            <a:pPr algn="ctr"/>
            <a:r>
              <a:rPr lang="ru-RU" sz="2000" b="1" dirty="0" smtClean="0"/>
              <a:t>Центрального научно-исследовательского института</a:t>
            </a:r>
            <a:endParaRPr lang="ru-RU" sz="2000" b="1" dirty="0"/>
          </a:p>
          <a:p>
            <a:pPr algn="ctr"/>
            <a:r>
              <a:rPr lang="ru-RU" sz="2000" b="1" dirty="0"/>
              <a:t>Военно-воздушных сил Министерства обороны</a:t>
            </a:r>
          </a:p>
          <a:p>
            <a:pPr algn="ctr"/>
            <a:r>
              <a:rPr lang="ru-RU" sz="2000" b="1" dirty="0"/>
              <a:t>Российской Федерации</a:t>
            </a:r>
          </a:p>
          <a:p>
            <a:pPr algn="ctr"/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0" y="296627"/>
            <a:ext cx="2109894" cy="25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76" descr="&quot;&quot;"/>
          <p:cNvCxnSpPr>
            <a:cxnSpLocks noChangeShapeType="1"/>
          </p:cNvCxnSpPr>
          <p:nvPr/>
        </p:nvCxnSpPr>
        <p:spPr bwMode="auto">
          <a:xfrm flipH="1">
            <a:off x="5630269" y="3079737"/>
            <a:ext cx="829911" cy="1182599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79" descr="&quot;&quot;"/>
          <p:cNvCxnSpPr>
            <a:cxnSpLocks noChangeShapeType="1"/>
          </p:cNvCxnSpPr>
          <p:nvPr/>
        </p:nvCxnSpPr>
        <p:spPr bwMode="auto">
          <a:xfrm>
            <a:off x="3138417" y="2766958"/>
            <a:ext cx="3189633" cy="1200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1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44" y="1557715"/>
            <a:ext cx="1382367" cy="24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23" name="Picture 1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928" y="1843991"/>
            <a:ext cx="1382367" cy="24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25" name="Picture 1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1017" y="2154025"/>
            <a:ext cx="1382367" cy="24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cxnSp>
        <p:nvCxnSpPr>
          <p:cNvPr id="20" name="Straight Connector 70" descr="&quot;&quot;"/>
          <p:cNvCxnSpPr>
            <a:cxnSpLocks noChangeShapeType="1"/>
          </p:cNvCxnSpPr>
          <p:nvPr/>
        </p:nvCxnSpPr>
        <p:spPr bwMode="auto">
          <a:xfrm flipV="1">
            <a:off x="6574396" y="2231893"/>
            <a:ext cx="2944058" cy="71437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Line 8" descr="&quot;&quot;"/>
          <p:cNvSpPr>
            <a:spLocks noChangeShapeType="1"/>
          </p:cNvSpPr>
          <p:nvPr/>
        </p:nvSpPr>
        <p:spPr bwMode="auto">
          <a:xfrm>
            <a:off x="9620151" y="2065352"/>
            <a:ext cx="255359" cy="200607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75" name="Straight Connector 70" descr="&quot;&quot;"/>
          <p:cNvCxnSpPr>
            <a:cxnSpLocks noChangeShapeType="1"/>
          </p:cNvCxnSpPr>
          <p:nvPr/>
        </p:nvCxnSpPr>
        <p:spPr bwMode="auto">
          <a:xfrm flipV="1">
            <a:off x="6587239" y="1430912"/>
            <a:ext cx="2048228" cy="1469489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97" y="1107493"/>
            <a:ext cx="969184" cy="1094142"/>
          </a:xfrm>
          <a:prstGeom prst="rect">
            <a:avLst/>
          </a:prstGeom>
        </p:spPr>
      </p:pic>
      <p:cxnSp>
        <p:nvCxnSpPr>
          <p:cNvPr id="73" name="Straight Connector 76" descr="&quot;&quot;"/>
          <p:cNvCxnSpPr>
            <a:cxnSpLocks noChangeShapeType="1"/>
          </p:cNvCxnSpPr>
          <p:nvPr/>
        </p:nvCxnSpPr>
        <p:spPr bwMode="auto">
          <a:xfrm>
            <a:off x="6611703" y="2935148"/>
            <a:ext cx="2724795" cy="198559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06" y="203517"/>
            <a:ext cx="10821988" cy="49340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ТИПОВАЯ АРХИТЕКТУРА СИСТЕМЫ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9817" y="4503968"/>
            <a:ext cx="1361270" cy="3693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СЕРВЕРА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65372" y="5767650"/>
            <a:ext cx="3729794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Рабочее место (АРМ)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должностного лица по ЗИ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4" name="Straight Connector 72" descr="&quot;&quot;"/>
          <p:cNvCxnSpPr>
            <a:cxnSpLocks noChangeShapeType="1"/>
          </p:cNvCxnSpPr>
          <p:nvPr/>
        </p:nvCxnSpPr>
        <p:spPr bwMode="auto">
          <a:xfrm>
            <a:off x="6646871" y="2901849"/>
            <a:ext cx="3302338" cy="1026094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67" descr="&quot;&quot;"/>
          <p:cNvCxnSpPr>
            <a:cxnSpLocks noChangeShapeType="1"/>
          </p:cNvCxnSpPr>
          <p:nvPr/>
        </p:nvCxnSpPr>
        <p:spPr bwMode="auto">
          <a:xfrm flipV="1">
            <a:off x="6429747" y="2778964"/>
            <a:ext cx="3670986" cy="18803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7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7932" y="2627157"/>
            <a:ext cx="1000076" cy="6796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6" y="4373667"/>
            <a:ext cx="969184" cy="1094142"/>
          </a:xfrm>
          <a:prstGeom prst="rect">
            <a:avLst/>
          </a:prstGeom>
        </p:spPr>
      </p:pic>
      <p:pic>
        <p:nvPicPr>
          <p:cNvPr id="81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00" y="2399199"/>
            <a:ext cx="969184" cy="1094142"/>
          </a:xfrm>
          <a:prstGeom prst="rect">
            <a:avLst/>
          </a:prstGeom>
        </p:spPr>
      </p:pic>
      <p:pic>
        <p:nvPicPr>
          <p:cNvPr id="84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51" y="3395333"/>
            <a:ext cx="969184" cy="1094142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5276437" y="1643273"/>
            <a:ext cx="2523066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Локальная вычислительная сеть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85006" y="203517"/>
            <a:ext cx="10821988" cy="49340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0978" y="1468691"/>
            <a:ext cx="980894" cy="1594535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4753200" y="3737590"/>
            <a:ext cx="2006157" cy="2019390"/>
            <a:chOff x="3445997" y="3642289"/>
            <a:chExt cx="2585587" cy="2602642"/>
          </a:xfrm>
        </p:grpSpPr>
        <p:grpSp>
          <p:nvGrpSpPr>
            <p:cNvPr id="27" name="Group 4"/>
            <p:cNvGrpSpPr/>
            <p:nvPr/>
          </p:nvGrpSpPr>
          <p:grpSpPr>
            <a:xfrm>
              <a:off x="3445997" y="3887588"/>
              <a:ext cx="2150469" cy="2357343"/>
              <a:chOff x="6281696" y="942975"/>
              <a:chExt cx="2608873" cy="2641008"/>
            </a:xfrm>
          </p:grpSpPr>
          <p:pic>
            <p:nvPicPr>
              <p:cNvPr id="30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5393" y="942975"/>
                <a:ext cx="1877413" cy="1938368"/>
              </a:xfrm>
              <a:prstGeom prst="rect">
                <a:avLst/>
              </a:prstGeom>
            </p:spPr>
          </p:pic>
          <p:pic>
            <p:nvPicPr>
              <p:cNvPr id="31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696" y="2419743"/>
                <a:ext cx="2608873" cy="1164240"/>
              </a:xfrm>
              <a:prstGeom prst="rect">
                <a:avLst/>
              </a:prstGeom>
            </p:spPr>
          </p:pic>
          <p:pic>
            <p:nvPicPr>
              <p:cNvPr id="32" name="Picture 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7339" y="1146897"/>
                <a:ext cx="1431316" cy="1349991"/>
              </a:xfrm>
              <a:prstGeom prst="rect">
                <a:avLst/>
              </a:prstGeom>
            </p:spPr>
          </p:pic>
        </p:grpSp>
        <p:pic>
          <p:nvPicPr>
            <p:cNvPr id="28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856" y="3929039"/>
              <a:ext cx="860860" cy="1109567"/>
            </a:xfrm>
            <a:prstGeom prst="rect">
              <a:avLst/>
            </a:prstGeom>
          </p:spPr>
        </p:pic>
        <p:pic>
          <p:nvPicPr>
            <p:cNvPr id="2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146" y="3642289"/>
              <a:ext cx="770438" cy="954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2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77800"/>
            <a:ext cx="10821988" cy="92286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ВЫВОДИМОЙ 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СИСТЕМОЙ 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ИНФОРМАЦИИ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250532"/>
            <a:ext cx="11655839" cy="4848441"/>
          </a:xfrm>
        </p:spPr>
      </p:pic>
      <p:sp>
        <p:nvSpPr>
          <p:cNvPr id="12" name="TextBox 11"/>
          <p:cNvSpPr txBox="1"/>
          <p:nvPr/>
        </p:nvSpPr>
        <p:spPr>
          <a:xfrm>
            <a:off x="267286" y="6184555"/>
            <a:ext cx="345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 </a:t>
            </a:r>
            <a:r>
              <a:rPr lang="ru-RU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</a:t>
            </a:r>
            <a:r>
              <a:rPr lang="en-US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RuSIEM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7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2998" cy="6858000"/>
          </a:xfrm>
        </p:spPr>
      </p:pic>
    </p:spTree>
    <p:extLst>
      <p:ext uri="{BB962C8B-B14F-4D97-AF65-F5344CB8AC3E}">
        <p14:creationId xmlns:p14="http://schemas.microsoft.com/office/powerpoint/2010/main" val="7094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9332"/>
            <a:ext cx="10821988" cy="10668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СЛАЙС-ПОРТРЕТ</a:t>
            </a:r>
            <a:b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(ОБРАЗ,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слайс-фигура)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36133"/>
            <a:ext cx="5153307" cy="5245058"/>
          </a:xfrm>
        </p:spPr>
      </p:pic>
      <p:sp>
        <p:nvSpPr>
          <p:cNvPr id="3" name="TextBox 2"/>
          <p:cNvSpPr txBox="1"/>
          <p:nvPr/>
        </p:nvSpPr>
        <p:spPr>
          <a:xfrm>
            <a:off x="6030097" y="1236133"/>
            <a:ext cx="54761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Элементарным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представлением является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от английского “сечение”, “срез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Термин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 С.Л. Пановым в 1991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Аббревиатура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СЛАИС -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структурно-логический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ассоциативный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интериоризационный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синтез.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Термин «слайс»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отражает конструктивный характер его построения, аббревиатура СЛАИС – механизм отражения объективной реальности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сознании.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СЛАИС – взаимодополняющая пара терминов.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составе слайса выделяются пять взаимодополняющих пар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атрибутов.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45989"/>
            <a:ext cx="10821988" cy="89014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эталонные фигуры СЛАЙС-ПОРТРЕТА СИСТЕМЫ КАК ОТРАЖЕНИЕ РЕАЛЬНОСТИ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33" y="1525232"/>
            <a:ext cx="7998146" cy="4986891"/>
          </a:xfrm>
        </p:spPr>
      </p:pic>
    </p:spTree>
    <p:extLst>
      <p:ext uri="{BB962C8B-B14F-4D97-AF65-F5344CB8AC3E}">
        <p14:creationId xmlns:p14="http://schemas.microsoft.com/office/powerpoint/2010/main" val="14726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9332"/>
            <a:ext cx="10821988" cy="10668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ИСПОЛЬЗОВАНИЯ</a:t>
            </a:r>
            <a:b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СЛАЙС-ТЕХНОЛОГИИ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05" y="1236133"/>
            <a:ext cx="7014602" cy="5245058"/>
          </a:xfrm>
        </p:spPr>
      </p:pic>
    </p:spTree>
    <p:extLst>
      <p:ext uri="{BB962C8B-B14F-4D97-AF65-F5344CB8AC3E}">
        <p14:creationId xmlns:p14="http://schemas.microsoft.com/office/powerpoint/2010/main" val="10666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77800"/>
            <a:ext cx="10821988" cy="521546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ДОКЛАД ОКОНЧЕН</a:t>
            </a:r>
            <a:b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102087" y="3716867"/>
            <a:ext cx="1987826" cy="2598544"/>
            <a:chOff x="3657600" y="2228842"/>
            <a:chExt cx="1987826" cy="2598544"/>
          </a:xfrm>
        </p:grpSpPr>
        <p:pic>
          <p:nvPicPr>
            <p:cNvPr id="9" name="Picture 5" descr="C:\Users\jo\Desktop\work\MSL Graphics Library\Document_list_tex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228842"/>
              <a:ext cx="1553729" cy="259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jo\Desktop\work\MSL Graphics Library\valida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426" y="4067483"/>
              <a:ext cx="762000" cy="75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502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006" y="362967"/>
            <a:ext cx="10821988" cy="5944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Докладчик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начальник отдела программирования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Пиков Виталий Александрович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8(963)782-92-78,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vitaliy@pikov.com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(разработки и внедрения программно-аппаратных  комплексов систем управления Военно-воздушных сил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Центрального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научно-исследовательского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института Военно-воздушных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 Министерства обороны Российской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141103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Россия, Московская область, г. Щелково, ул. Аэродромная, дом 2, корпус 5, 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ФГБУ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“ЦНИИ ВВС” Минобороны России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Научный руководитель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д.т.н., главный научный сотрудник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Грибунин Вадим Геннадьевич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МОУ «Институт инженерной физики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8(916)102-52-81,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vgribunin@gmail.com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142210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Россия, Московская область, г. Серпухов,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Большой Ударный переулок, дом 1а</a:t>
            </a:r>
          </a:p>
        </p:txBody>
      </p:sp>
      <p:grpSp>
        <p:nvGrpSpPr>
          <p:cNvPr id="10" name="Группа 2"/>
          <p:cNvGrpSpPr/>
          <p:nvPr/>
        </p:nvGrpSpPr>
        <p:grpSpPr>
          <a:xfrm>
            <a:off x="9139855" y="4328377"/>
            <a:ext cx="2540000" cy="2714057"/>
            <a:chOff x="9259033" y="3957676"/>
            <a:chExt cx="2540000" cy="2714057"/>
          </a:xfrm>
        </p:grpSpPr>
        <p:pic>
          <p:nvPicPr>
            <p:cNvPr id="12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59033" y="3957676"/>
              <a:ext cx="2540000" cy="271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1033" y="4973001"/>
              <a:ext cx="600833" cy="751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068" y="541866"/>
            <a:ext cx="10634132" cy="529166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электронного документооборота 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(СЭД)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это система автоматизации работы с документами на протяжении всего их жизненного 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цикла… 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9033" y="3957676"/>
            <a:ext cx="2540000" cy="27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3" y="1295700"/>
            <a:ext cx="1089197" cy="1083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33" y="4973001"/>
            <a:ext cx="600833" cy="7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068" y="541867"/>
            <a:ext cx="10634132" cy="454911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электронного документооборота (СЭД) — автоматизированная многопользовательская система, сопровождающая процесс управления работой иерархической организации с целью обеспечения выполнения этой организацией своих 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функций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0" y="609900"/>
            <a:ext cx="1089197" cy="108343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139855" y="4328377"/>
            <a:ext cx="2540000" cy="2714057"/>
            <a:chOff x="9259033" y="3957676"/>
            <a:chExt cx="2540000" cy="2714057"/>
          </a:xfrm>
        </p:grpSpPr>
        <p:pic>
          <p:nvPicPr>
            <p:cNvPr id="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59033" y="3957676"/>
              <a:ext cx="2540000" cy="271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1033" y="4973001"/>
              <a:ext cx="600833" cy="751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6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20132"/>
            <a:ext cx="10821988" cy="16425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ПОСТОЯННОЕ УВЕЛИЧЕНИЕ</a:t>
            </a:r>
            <a:b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ВНЕДРЁННЫХ СЗИ И</a:t>
            </a:r>
            <a:b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ОРГАНИЗАЦИОННЫХ МЕР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252070"/>
              </p:ext>
            </p:extLst>
          </p:nvPr>
        </p:nvGraphicFramePr>
        <p:xfrm>
          <a:off x="684214" y="1938867"/>
          <a:ext cx="9230253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9787525" y="4342931"/>
            <a:ext cx="2241383" cy="2413469"/>
            <a:chOff x="9795991" y="4342931"/>
            <a:chExt cx="2241383" cy="241346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795991" y="4945967"/>
              <a:ext cx="1710209" cy="1810433"/>
              <a:chOff x="7408391" y="3803091"/>
              <a:chExt cx="1333109" cy="1411234"/>
            </a:xfrm>
          </p:grpSpPr>
          <p:pic>
            <p:nvPicPr>
              <p:cNvPr id="5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2919" y="3803091"/>
                <a:ext cx="1168581" cy="1102184"/>
              </a:xfrm>
              <a:prstGeom prst="rect">
                <a:avLst/>
              </a:prstGeom>
            </p:spPr>
          </p:pic>
          <p:pic>
            <p:nvPicPr>
              <p:cNvPr id="6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8391" y="4056283"/>
                <a:ext cx="692846" cy="1158042"/>
              </a:xfrm>
              <a:prstGeom prst="rect">
                <a:avLst/>
              </a:prstGeom>
            </p:spPr>
          </p:pic>
        </p:grpSp>
        <p:pic>
          <p:nvPicPr>
            <p:cNvPr id="8" name="Picture 4" descr="Tool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84824" y="4342931"/>
              <a:ext cx="1352550" cy="185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465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6267"/>
            <a:ext cx="10821988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ТАКОЕ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Management (SIEM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006" y="1329268"/>
            <a:ext cx="10821988" cy="37864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любой информации с любых систем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хранение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всех событий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событий и инцидентов в реальном времени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Идентификация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нелегитимного поведения на уровне пользователя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Своевременная реакция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предотвращения потерь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Отчётность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650622" y="4406099"/>
            <a:ext cx="2152140" cy="2314917"/>
            <a:chOff x="9243994" y="4014835"/>
            <a:chExt cx="2152140" cy="231491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9243994" y="4014835"/>
              <a:ext cx="2050540" cy="2314917"/>
              <a:chOff x="8109460" y="4246654"/>
              <a:chExt cx="1617917" cy="1826516"/>
            </a:xfrm>
          </p:grpSpPr>
          <p:pic>
            <p:nvPicPr>
              <p:cNvPr id="11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9460" y="4246654"/>
                <a:ext cx="1617917" cy="1826516"/>
              </a:xfrm>
              <a:prstGeom prst="rect">
                <a:avLst/>
              </a:prstGeom>
            </p:spPr>
          </p:pic>
          <p:pic>
            <p:nvPicPr>
              <p:cNvPr id="7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974" y="4554633"/>
                <a:ext cx="992025" cy="1001712"/>
              </a:xfrm>
              <a:prstGeom prst="rect">
                <a:avLst/>
              </a:prstGeom>
            </p:spPr>
          </p:pic>
        </p:grpSp>
        <p:pic>
          <p:nvPicPr>
            <p:cNvPr id="15" name="Picture 16" descr="D:\Evergreen\Miscellaneous\PPT Library\PPT Library\QuestionMar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18930" y="4014835"/>
              <a:ext cx="777204" cy="92682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730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33" y="177800"/>
            <a:ext cx="10803467" cy="104778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НЕ 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ЧЕЛОВЕК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ЕСЛИ НЕТ 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020946"/>
              </p:ext>
            </p:extLst>
          </p:nvPr>
        </p:nvGraphicFramePr>
        <p:xfrm>
          <a:off x="905933" y="1312333"/>
          <a:ext cx="10380133" cy="542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5263" y="6431690"/>
            <a:ext cx="415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данным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TECHNOLOGIES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962" y="1534229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12" name="Picture 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8472" y="3361914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13" name="Picture 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962" y="236241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15" name="Picture 4" descr="Healt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24121" y="593370"/>
            <a:ext cx="1682593" cy="125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962" y="4206110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16" name="Picture 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409" y="5119952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17" name="Picture 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730" y="6035811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100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6267"/>
            <a:ext cx="10821988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SIEM-система состоит из следующих компонентов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006" y="1329267"/>
            <a:ext cx="10821988" cy="36130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средство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сбора данных (программные или аппаратные агенты сбора информации из различных источников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хранения собранной информации (сервер баз данных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обработки и анализа (сервер корреляции);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и мониторинга системы, формирования уведомлений и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отчетов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672608" y="4373841"/>
            <a:ext cx="2152140" cy="2314917"/>
            <a:chOff x="9243994" y="4014835"/>
            <a:chExt cx="2152140" cy="231491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9243994" y="4014835"/>
              <a:ext cx="2050540" cy="2314917"/>
              <a:chOff x="8109460" y="4246654"/>
              <a:chExt cx="1617917" cy="1826516"/>
            </a:xfrm>
          </p:grpSpPr>
          <p:pic>
            <p:nvPicPr>
              <p:cNvPr id="11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9460" y="4246654"/>
                <a:ext cx="1617917" cy="1826516"/>
              </a:xfrm>
              <a:prstGeom prst="rect">
                <a:avLst/>
              </a:prstGeom>
            </p:spPr>
          </p:pic>
          <p:pic>
            <p:nvPicPr>
              <p:cNvPr id="7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974" y="4554633"/>
                <a:ext cx="992025" cy="1001712"/>
              </a:xfrm>
              <a:prstGeom prst="rect">
                <a:avLst/>
              </a:prstGeom>
            </p:spPr>
          </p:pic>
        </p:grpSp>
        <p:pic>
          <p:nvPicPr>
            <p:cNvPr id="15" name="Picture 16" descr="D:\Evergreen\Miscellaneous\PPT Library\PPT Library\QuestionMar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18930" y="4014835"/>
              <a:ext cx="777204" cy="92682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77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9332"/>
            <a:ext cx="10821988" cy="67092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 ВЕНДОРОВ ГАРТНЕР (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Gartner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3" descr="C:\Users\PKuzeev\Desktop\26164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840259"/>
            <a:ext cx="5692926" cy="56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656832" y="840259"/>
            <a:ext cx="5020056" cy="5692926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QRadar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ArcSight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Tibco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Loglogic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McAfee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NitroSecurity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Symanteс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SSIM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RSA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Envision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Splunk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LogRhythm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«НПО «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Эшелон»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КОМРАД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OSSIM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3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1727</TotalTime>
  <Words>468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Segoe UI</vt:lpstr>
      <vt:lpstr>Verdana</vt:lpstr>
      <vt:lpstr>Wingdings 3</vt:lpstr>
      <vt:lpstr>Сектор</vt:lpstr>
      <vt:lpstr>АКТУАЛЬНЫЕ ПРОБЛЕМЫ ЗАЩИТЫ ИНФОРМАЦИИ В СОВРЕМЕННЫХ СИСТЕМАХ ЭЛЕКТРОННОГО ДОКУМЕНТООБОРОТА. ПЕРСПЕКТИВЫ ПРИМЕНЕНИЯ СЛАЙС-ТЕХНОЛОГИИ КАК ИНСТРУМЕНТА МОМЕНТАЛЬНОЙ ОЦЕНКИ СОСТОЯНИЯ ИНФОРМАЦИОННОЙ БЕЗОПАСНОСТИ СИСТЕМЫ</vt:lpstr>
      <vt:lpstr>PowerPoint Presentation</vt:lpstr>
      <vt:lpstr>Система электронного документооборота (СЭД) - это система автоматизации работы с документами на протяжении всего их жизненного цикла… </vt:lpstr>
      <vt:lpstr>система электронного документооборота (СЭД) — автоматизированная многопользовательская система, сопровождающая процесс управления работой иерархической организации с целью обеспечения выполнения этой организацией своих функций</vt:lpstr>
      <vt:lpstr>ПОСТОЯННОЕ УВЕЛИЧЕНИЕ ВНЕДРЁННЫХ СЗИ И ОРГАНИЗАЦИОННЫХ МЕР</vt:lpstr>
      <vt:lpstr>ЧТО ТАКОЕ Security Information and Event Management (SIEM)?</vt:lpstr>
      <vt:lpstr>ЕСЛИ НЕ SIEM, А ЧЕЛОВЕК? А ЕСЛИ НЕТ SIEM?</vt:lpstr>
      <vt:lpstr>SIEM-система состоит из следующих компонентов</vt:lpstr>
      <vt:lpstr>ТОП ВЕНДОРОВ ГАРТНЕР (Gartner)</vt:lpstr>
      <vt:lpstr>ТИПОВАЯ АРХИТЕКТУРА СИСТЕМЫ</vt:lpstr>
      <vt:lpstr>ПРИМЕР ВЫВОДИМОЙ SIEM СИСТЕМОЙ  ИНФОРМАЦИИ* </vt:lpstr>
      <vt:lpstr>PowerPoint Presentation</vt:lpstr>
      <vt:lpstr>СЛАЙС-ПОРТРЕТ (ОБРАЗ, слайс-фигура)</vt:lpstr>
      <vt:lpstr>эталонные фигуры СЛАЙС-ПОРТРЕТА СИСТЕМЫ КАК ОТРАЖЕНИЕ РЕАЛЬНОСТИ</vt:lpstr>
      <vt:lpstr>Пример ИСПОЛЬЗОВАНИЯ СЛАЙС-ТЕХНОЛОГИИ</vt:lpstr>
      <vt:lpstr>ДОКЛАД ОКОНЧЕН Спасибо за внимание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ПИКОВ ВИТАЛИЙ</dc:creator>
  <cp:lastModifiedBy>Vitaliy Pikov</cp:lastModifiedBy>
  <cp:revision>563</cp:revision>
  <cp:lastPrinted>2016-02-03T22:48:14Z</cp:lastPrinted>
  <dcterms:created xsi:type="dcterms:W3CDTF">2015-01-05T15:37:03Z</dcterms:created>
  <dcterms:modified xsi:type="dcterms:W3CDTF">2016-02-04T11:11:57Z</dcterms:modified>
</cp:coreProperties>
</file>